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2"/>
  </p:notesMasterIdLst>
  <p:sldIdLst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6CCE4-2ADB-4041-8BF4-89787F095AA3}" type="datetimeFigureOut">
              <a:rPr lang="en-US" smtClean="0"/>
              <a:t>3/9/15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E3BA0-70D3-9A46-8CEB-37522AF8E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33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Main Idea: After the War of 1812, a new spirit of nationalism</a:t>
            </a:r>
            <a:r>
              <a:rPr lang="en-US" baseline="0" dirty="0" smtClean="0"/>
              <a:t> spread throughout the United States.</a:t>
            </a:r>
          </a:p>
          <a:p>
            <a:endParaRPr lang="en-US" dirty="0" smtClean="0"/>
          </a:p>
          <a:p>
            <a:r>
              <a:rPr lang="en-US" dirty="0" smtClean="0"/>
              <a:t>Hence the term “Jefferson Era”. That’s going to be 24 straight years of Republican</a:t>
            </a:r>
            <a:r>
              <a:rPr lang="en-US" baseline="0" dirty="0" smtClean="0"/>
              <a:t> control of the presidency.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E3BA0-70D3-9A46-8CEB-37522AF8EE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38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Main Idea: Regional differences brought an end to the Era</a:t>
            </a:r>
            <a:r>
              <a:rPr lang="en-US" baseline="0" dirty="0" smtClean="0"/>
              <a:t> of Good Feelings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E3BA0-70D3-9A46-8CEB-37522AF8EE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92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Monroe</a:t>
            </a:r>
            <a:r>
              <a:rPr lang="en-US" baseline="0" dirty="0" smtClean="0"/>
              <a:t> Doctrine was actually penned by his Secretary of State </a:t>
            </a:r>
            <a:r>
              <a:rPr lang="en-US" baseline="0" smtClean="0"/>
              <a:t>John Quincy Adams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E3BA0-70D3-9A46-8CEB-37522AF8EE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60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19F4-B2FA-CF48-A444-27E706EEB6F2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6594-9115-5948-9070-F37DA07A3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57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19F4-B2FA-CF48-A444-27E706EEB6F2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6594-9115-5948-9070-F37DA07A3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19F4-B2FA-CF48-A444-27E706EEB6F2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6594-9115-5948-9070-F37DA07A3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46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BD62-4E8F-A743-8227-7730A98EC1D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3/9/15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7D65-265D-C148-B2A5-46132AEF25A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7099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BD62-4E8F-A743-8227-7730A98EC1D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3/9/15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7D65-265D-C148-B2A5-46132AEF25A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4302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BD62-4E8F-A743-8227-7730A98EC1D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3/9/15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7D65-265D-C148-B2A5-46132AEF25A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0451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BD62-4E8F-A743-8227-7730A98EC1D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3/9/15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7D65-265D-C148-B2A5-46132AEF25A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6235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BD62-4E8F-A743-8227-7730A98EC1D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3/9/15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7D65-265D-C148-B2A5-46132AEF25A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6857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BD62-4E8F-A743-8227-7730A98EC1D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3/9/15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7D65-265D-C148-B2A5-46132AEF25A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77411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BD62-4E8F-A743-8227-7730A98EC1D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3/9/15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7D65-265D-C148-B2A5-46132AEF25A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92186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BD62-4E8F-A743-8227-7730A98EC1D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3/9/15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7D65-265D-C148-B2A5-46132AEF25A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793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19F4-B2FA-CF48-A444-27E706EEB6F2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6594-9115-5948-9070-F37DA07A3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745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BD62-4E8F-A743-8227-7730A98EC1D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3/9/15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7D65-265D-C148-B2A5-46132AEF25A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4792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BD62-4E8F-A743-8227-7730A98EC1D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3/9/15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7D65-265D-C148-B2A5-46132AEF25A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782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BD62-4E8F-A743-8227-7730A98EC1D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3/9/15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7D65-265D-C148-B2A5-46132AEF25A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1567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19F4-B2FA-CF48-A444-27E706EEB6F2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6594-9115-5948-9070-F37DA07A3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1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19F4-B2FA-CF48-A444-27E706EEB6F2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6594-9115-5948-9070-F37DA07A3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00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19F4-B2FA-CF48-A444-27E706EEB6F2}" type="datetimeFigureOut">
              <a:rPr lang="en-US" smtClean="0"/>
              <a:t>3/9/15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6594-9115-5948-9070-F37DA07A3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17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19F4-B2FA-CF48-A444-27E706EEB6F2}" type="datetimeFigureOut">
              <a:rPr lang="en-US" smtClean="0"/>
              <a:t>3/9/15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6594-9115-5948-9070-F37DA07A3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2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19F4-B2FA-CF48-A444-27E706EEB6F2}" type="datetimeFigureOut">
              <a:rPr lang="en-US" smtClean="0"/>
              <a:t>3/9/15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6594-9115-5948-9070-F37DA07A3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37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19F4-B2FA-CF48-A444-27E706EEB6F2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6594-9115-5948-9070-F37DA07A3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5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19F4-B2FA-CF48-A444-27E706EEB6F2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6594-9115-5948-9070-F37DA07A3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6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619F4-B2FA-CF48-A444-27E706EEB6F2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06594-9115-5948-9070-F37DA07A3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4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0BD62-4E8F-A743-8227-7730A98EC1D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3/9/15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C7D65-265D-C148-B2A5-46132AEF25A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2492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3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Chapter 10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19086"/>
          </a:xfrm>
        </p:spPr>
        <p:txBody>
          <a:bodyPr>
            <a:normAutofit fontScale="925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Growth &amp; Expansion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1790-1825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The American Journey</a:t>
            </a:r>
            <a:r>
              <a:rPr lang="en-US" b="1" dirty="0" smtClean="0">
                <a:solidFill>
                  <a:schemeClr val="tx1"/>
                </a:solidFill>
              </a:rPr>
              <a:t> Pages 302-327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822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Section 3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00"/>
                </a:solidFill>
              </a:rPr>
              <a:t>Unity and Sectionalism</a:t>
            </a:r>
          </a:p>
          <a:p>
            <a:r>
              <a:rPr lang="en-US" sz="2800" b="1" i="1" dirty="0" smtClean="0">
                <a:solidFill>
                  <a:srgbClr val="000000"/>
                </a:solidFill>
              </a:rPr>
              <a:t>The American Journey</a:t>
            </a:r>
            <a:r>
              <a:rPr lang="en-US" sz="2800" b="1" dirty="0" smtClean="0">
                <a:solidFill>
                  <a:srgbClr val="000000"/>
                </a:solidFill>
              </a:rPr>
              <a:t> Pages 320-327</a:t>
            </a:r>
            <a:endParaRPr 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852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Era of Good Feelings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4583" cy="4525963"/>
          </a:xfrm>
        </p:spPr>
        <p:txBody>
          <a:bodyPr/>
          <a:lstStyle/>
          <a:p>
            <a:r>
              <a:rPr lang="en-US" dirty="0" smtClean="0"/>
              <a:t>1816</a:t>
            </a:r>
          </a:p>
          <a:p>
            <a:r>
              <a:rPr lang="en-US" dirty="0" smtClean="0"/>
              <a:t>James Monroe easily wins presidency &amp; reelection 4 years later</a:t>
            </a:r>
          </a:p>
          <a:p>
            <a:r>
              <a:rPr lang="en-US" dirty="0" smtClean="0"/>
              <a:t>Lots of nationalism unites the country</a:t>
            </a:r>
          </a:p>
          <a:p>
            <a:r>
              <a:rPr lang="en-US" dirty="0" smtClean="0"/>
              <a:t>Called the Era of Good Feelings</a:t>
            </a:r>
            <a:endParaRPr lang="en-US" dirty="0"/>
          </a:p>
        </p:txBody>
      </p:sp>
      <p:pic>
        <p:nvPicPr>
          <p:cNvPr id="4" name="Picture 3" descr="James-Monro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980" y="1417638"/>
            <a:ext cx="3766020" cy="453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612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Sectionalism &amp; the American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Sectionalism:</a:t>
            </a:r>
          </a:p>
          <a:p>
            <a:pPr lvl="1"/>
            <a:r>
              <a:rPr lang="en-US" dirty="0" smtClean="0"/>
              <a:t>Loyalty to a region more than to the nation</a:t>
            </a:r>
          </a:p>
          <a:p>
            <a:pPr lvl="1"/>
            <a:r>
              <a:rPr lang="en-US" dirty="0" smtClean="0"/>
              <a:t>Mostly becomes a north/south thing</a:t>
            </a:r>
          </a:p>
          <a:p>
            <a:r>
              <a:rPr lang="en-US" dirty="0" smtClean="0"/>
              <a:t>What did they disagree about?</a:t>
            </a:r>
          </a:p>
          <a:p>
            <a:pPr lvl="1"/>
            <a:r>
              <a:rPr lang="en-US" dirty="0" smtClean="0"/>
              <a:t>Slavery</a:t>
            </a:r>
          </a:p>
          <a:p>
            <a:pPr lvl="1"/>
            <a:r>
              <a:rPr lang="en-US" dirty="0" smtClean="0"/>
              <a:t>Tariffs (taxes on imports to protect US businesses)</a:t>
            </a:r>
          </a:p>
          <a:p>
            <a:pPr lvl="1"/>
            <a:r>
              <a:rPr lang="en-US" dirty="0" smtClean="0"/>
              <a:t>A national bank</a:t>
            </a:r>
          </a:p>
          <a:p>
            <a:pPr lvl="1"/>
            <a:r>
              <a:rPr lang="en-US" dirty="0" smtClean="0"/>
              <a:t>Internal improvements (like roads and canals)</a:t>
            </a:r>
          </a:p>
        </p:txBody>
      </p:sp>
    </p:spTree>
    <p:extLst>
      <p:ext uri="{BB962C8B-B14F-4D97-AF65-F5344CB8AC3E}">
        <p14:creationId xmlns:p14="http://schemas.microsoft.com/office/powerpoint/2010/main" val="3741296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Guys to Keep Our Eye On</a:t>
            </a:r>
            <a:endParaRPr lang="en-US" dirty="0"/>
          </a:p>
        </p:txBody>
      </p:sp>
      <p:pic>
        <p:nvPicPr>
          <p:cNvPr id="5" name="Content Placeholder 4" descr="John_C_Calhoun-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93" b="3693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John C. Calhoun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South Carolina</a:t>
            </a:r>
          </a:p>
          <a:p>
            <a:r>
              <a:rPr lang="en-US" b="1" u="sng" dirty="0" smtClean="0"/>
              <a:t>State sovereignty:</a:t>
            </a:r>
          </a:p>
          <a:p>
            <a:pPr lvl="1"/>
            <a:r>
              <a:rPr lang="en-US" dirty="0" smtClean="0"/>
              <a:t>States have the right to govern themselves</a:t>
            </a:r>
          </a:p>
          <a:p>
            <a:r>
              <a:rPr lang="en-US" dirty="0" smtClean="0"/>
              <a:t>Strong opponent of national programs</a:t>
            </a:r>
          </a:p>
          <a:p>
            <a:r>
              <a:rPr lang="en-US" dirty="0" smtClean="0"/>
              <a:t>Believed states could nullify federal laws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89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Guys to Keep Our Eye 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Henry Clay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Kentucky</a:t>
            </a:r>
          </a:p>
          <a:p>
            <a:r>
              <a:rPr lang="en-US" dirty="0" smtClean="0"/>
              <a:t>1811 Speaker of the House of Representatives</a:t>
            </a:r>
          </a:p>
          <a:p>
            <a:r>
              <a:rPr lang="en-US" dirty="0" smtClean="0"/>
              <a:t>Known as the Great Compromiser</a:t>
            </a:r>
            <a:endParaRPr lang="en-US" dirty="0"/>
          </a:p>
        </p:txBody>
      </p:sp>
      <p:pic>
        <p:nvPicPr>
          <p:cNvPr id="6" name="Content Placeholder 5" descr="Henry_Clay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4" b="404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91412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Guys to Keep Our Eye 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Daniel Webster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Massachusetts</a:t>
            </a:r>
          </a:p>
          <a:p>
            <a:r>
              <a:rPr lang="en-US" dirty="0" smtClean="0"/>
              <a:t>Argued against states being able to declare laws invalid (nullified).</a:t>
            </a:r>
          </a:p>
          <a:p>
            <a:r>
              <a:rPr lang="en-US" dirty="0" smtClean="0"/>
              <a:t>Known as the greatest orator of his day</a:t>
            </a:r>
          </a:p>
          <a:p>
            <a:r>
              <a:rPr lang="en-US" dirty="0" smtClean="0"/>
              <a:t>The Devil and Daniel Webster</a:t>
            </a:r>
            <a:endParaRPr lang="en-US" dirty="0"/>
          </a:p>
        </p:txBody>
      </p:sp>
      <p:pic>
        <p:nvPicPr>
          <p:cNvPr id="5" name="Content Placeholder 4" descr="Daniel Webster 1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2" b="387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70795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Peace with England and Spain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1818</a:t>
            </a:r>
          </a:p>
          <a:p>
            <a:pPr lvl="1"/>
            <a:r>
              <a:rPr lang="en-US" dirty="0" smtClean="0"/>
              <a:t>Northern boundary of the US is set at the 49</a:t>
            </a:r>
            <a:r>
              <a:rPr lang="en-US" baseline="30000" dirty="0" smtClean="0"/>
              <a:t>th</a:t>
            </a:r>
            <a:r>
              <a:rPr lang="en-US" dirty="0" smtClean="0"/>
              <a:t> parallel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1819</a:t>
            </a:r>
          </a:p>
          <a:p>
            <a:pPr lvl="1"/>
            <a:r>
              <a:rPr lang="en-US" dirty="0" smtClean="0"/>
              <a:t>Adams-</a:t>
            </a:r>
            <a:r>
              <a:rPr lang="en-US" dirty="0" err="1" smtClean="0"/>
              <a:t>Onís</a:t>
            </a:r>
            <a:r>
              <a:rPr lang="en-US" dirty="0" smtClean="0"/>
              <a:t> Treaty</a:t>
            </a:r>
          </a:p>
          <a:p>
            <a:pPr lvl="1"/>
            <a:r>
              <a:rPr lang="en-US" dirty="0" smtClean="0"/>
              <a:t>United States gains all of Florida from Spain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996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Monroe Doctrine--1823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European plans to help Spain regain colonies in the Americas</a:t>
            </a:r>
          </a:p>
          <a:p>
            <a:r>
              <a:rPr lang="en-US" b="1" dirty="0" smtClean="0"/>
              <a:t>Monroe Doctrine</a:t>
            </a:r>
          </a:p>
          <a:p>
            <a:r>
              <a:rPr lang="en-US" dirty="0" smtClean="0"/>
              <a:t>US will not interfere with current European colonies</a:t>
            </a:r>
          </a:p>
          <a:p>
            <a:r>
              <a:rPr lang="en-US" dirty="0" smtClean="0"/>
              <a:t>Going forward, North and South America, “are henceforth not to be considered as subjects for colonization by any European powers.”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080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352</Words>
  <Application>Microsoft Macintosh PowerPoint</Application>
  <PresentationFormat>On-screen Show (4:3)</PresentationFormat>
  <Paragraphs>62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1_Office Theme</vt:lpstr>
      <vt:lpstr>Chapter 10</vt:lpstr>
      <vt:lpstr>Section 3</vt:lpstr>
      <vt:lpstr>The Era of Good Feelings</vt:lpstr>
      <vt:lpstr>Sectionalism &amp; the American System</vt:lpstr>
      <vt:lpstr>Three Guys to Keep Our Eye On</vt:lpstr>
      <vt:lpstr>Three Guys to Keep Our Eye On</vt:lpstr>
      <vt:lpstr>Three Guys to Keep Our Eye On</vt:lpstr>
      <vt:lpstr>Peace with England and Spain</vt:lpstr>
      <vt:lpstr>The Monroe Doctrine--1823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creator>St. John  School </dc:creator>
  <cp:lastModifiedBy>St. John  School </cp:lastModifiedBy>
  <cp:revision>10</cp:revision>
  <dcterms:created xsi:type="dcterms:W3CDTF">2015-03-06T02:38:19Z</dcterms:created>
  <dcterms:modified xsi:type="dcterms:W3CDTF">2015-03-09T18:39:34Z</dcterms:modified>
</cp:coreProperties>
</file>